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3" r:id="rId6"/>
    <p:sldId id="264" r:id="rId7"/>
    <p:sldId id="265" r:id="rId8"/>
    <p:sldId id="266" r:id="rId9"/>
  </p:sldIdLst>
  <p:sldSz cx="7556500" cy="10693400"/>
  <p:notesSz cx="7556500" cy="10693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1" d="100"/>
          <a:sy n="41" d="100"/>
        </p:scale>
        <p:origin x="2208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6737" y="3314954"/>
            <a:ext cx="6423025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3475" y="5988304"/>
            <a:ext cx="5289550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7825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1597" y="2459482"/>
            <a:ext cx="3287077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894926" y="10392228"/>
            <a:ext cx="1783464" cy="14514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1710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7825" y="2459482"/>
            <a:ext cx="6800850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69210" y="9944862"/>
            <a:ext cx="2418080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7825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17-Sep-20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0680" y="9944862"/>
            <a:ext cx="173799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5279" y="0"/>
            <a:ext cx="7406005" cy="10537825"/>
            <a:chOff x="75279" y="0"/>
            <a:chExt cx="7406005" cy="105378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894926" y="10392228"/>
              <a:ext cx="1783464" cy="145142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5279" y="0"/>
              <a:ext cx="7405940" cy="10375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28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4820" y="0"/>
            <a:ext cx="7246859" cy="1037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5762" y="0"/>
            <a:ext cx="7224974" cy="1037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9275" y="0"/>
            <a:ext cx="7297948" cy="1037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276999"/>
          </a:xfrm>
        </p:spPr>
        <p:txBody>
          <a:bodyPr/>
          <a:lstStyle/>
          <a:p>
            <a:pPr eaLnBrk="1" hangingPunct="1"/>
            <a:endParaRPr lang="en-US" smtClean="0"/>
          </a:p>
        </p:txBody>
      </p:sp>
      <p:pic>
        <p:nvPicPr>
          <p:cNvPr id="11267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427736"/>
            <a:ext cx="7556500" cy="9948164"/>
          </a:xfrm>
          <a:noFill/>
        </p:spPr>
      </p:pic>
    </p:spTree>
    <p:extLst>
      <p:ext uri="{BB962C8B-B14F-4D97-AF65-F5344CB8AC3E}">
        <p14:creationId xmlns:p14="http://schemas.microsoft.com/office/powerpoint/2010/main" val="390432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276999"/>
          </a:xfrm>
        </p:spPr>
        <p:txBody>
          <a:bodyPr/>
          <a:lstStyle/>
          <a:p>
            <a:pPr eaLnBrk="1" hangingPunct="1"/>
            <a:endParaRPr lang="en-US" smtClean="0"/>
          </a:p>
        </p:txBody>
      </p:sp>
      <p:pic>
        <p:nvPicPr>
          <p:cNvPr id="12291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65100"/>
            <a:ext cx="7556500" cy="10896599"/>
          </a:xfrm>
          <a:noFill/>
        </p:spPr>
      </p:pic>
    </p:spTree>
    <p:extLst>
      <p:ext uri="{BB962C8B-B14F-4D97-AF65-F5344CB8AC3E}">
        <p14:creationId xmlns:p14="http://schemas.microsoft.com/office/powerpoint/2010/main" val="11652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276999"/>
          </a:xfrm>
        </p:spPr>
        <p:txBody>
          <a:bodyPr/>
          <a:lstStyle/>
          <a:p>
            <a:pPr eaLnBrk="1" hangingPunct="1"/>
            <a:endParaRPr lang="en-US" smtClean="0"/>
          </a:p>
        </p:txBody>
      </p:sp>
      <p:pic>
        <p:nvPicPr>
          <p:cNvPr id="133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7556500" cy="1069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05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377825" y="427736"/>
            <a:ext cx="6800850" cy="276999"/>
          </a:xfrm>
        </p:spPr>
        <p:txBody>
          <a:bodyPr/>
          <a:lstStyle/>
          <a:p>
            <a:pPr eaLnBrk="1" hangingPunct="1"/>
            <a:endParaRPr lang="en-US" smtClean="0"/>
          </a:p>
        </p:txBody>
      </p:sp>
      <p:pic>
        <p:nvPicPr>
          <p:cNvPr id="14339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65100"/>
            <a:ext cx="7556500" cy="10287000"/>
          </a:xfrm>
          <a:noFill/>
        </p:spPr>
      </p:pic>
    </p:spTree>
    <p:extLst>
      <p:ext uri="{BB962C8B-B14F-4D97-AF65-F5344CB8AC3E}">
        <p14:creationId xmlns:p14="http://schemas.microsoft.com/office/powerpoint/2010/main" val="101008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CamScanner 09-03-2020 06.26.05</dc:title>
  <dc:subject>CamScanner 09-03-2020 06.26.05</dc:subject>
  <dc:creator>CamScanner</dc:creator>
  <cp:lastModifiedBy>SAMI NATHAN</cp:lastModifiedBy>
  <cp:revision>2</cp:revision>
  <dcterms:created xsi:type="dcterms:W3CDTF">2020-06-05T20:18:23Z</dcterms:created>
  <dcterms:modified xsi:type="dcterms:W3CDTF">2020-09-17T04:40:53Z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2020-06-05T00:00:00Z</vt:filetime>
  </property>
</Properties>
</file>